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68" r:id="rId5"/>
    <p:sldId id="267" r:id="rId6"/>
    <p:sldId id="257" r:id="rId7"/>
    <p:sldId id="258" r:id="rId8"/>
    <p:sldId id="271" r:id="rId9"/>
    <p:sldId id="272" r:id="rId10"/>
    <p:sldId id="260" r:id="rId11"/>
    <p:sldId id="269" r:id="rId12"/>
    <p:sldId id="259" r:id="rId13"/>
    <p:sldId id="270" r:id="rId14"/>
    <p:sldId id="261" r:id="rId15"/>
    <p:sldId id="263" r:id="rId16"/>
    <p:sldId id="273" r:id="rId17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6741-E018-406E-8833-F8241474B00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17B5-AED4-4DC2-B511-D1257EED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8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6741-E018-406E-8833-F8241474B00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17B5-AED4-4DC2-B511-D1257EED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8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6741-E018-406E-8833-F8241474B00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17B5-AED4-4DC2-B511-D1257EED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1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6741-E018-406E-8833-F8241474B00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17B5-AED4-4DC2-B511-D1257EED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0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6741-E018-406E-8833-F8241474B00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17B5-AED4-4DC2-B511-D1257EED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2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6741-E018-406E-8833-F8241474B00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17B5-AED4-4DC2-B511-D1257EED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9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6741-E018-406E-8833-F8241474B00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17B5-AED4-4DC2-B511-D1257EED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2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6741-E018-406E-8833-F8241474B00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17B5-AED4-4DC2-B511-D1257EED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3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6741-E018-406E-8833-F8241474B00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17B5-AED4-4DC2-B511-D1257EED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8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6741-E018-406E-8833-F8241474B00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17B5-AED4-4DC2-B511-D1257EED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5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6741-E018-406E-8833-F8241474B00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17B5-AED4-4DC2-B511-D1257EED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2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46741-E018-406E-8833-F8241474B00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017B5-AED4-4DC2-B511-D1257EED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7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ungthu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5" y="-90868"/>
            <a:ext cx="1219200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54558" y="489398"/>
            <a:ext cx="7289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PHÒNG GD VÀ ĐÀO TẠO HUYỆN GIA LÂM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          TRƯỜNG MẦM DƯƠNG HÀ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4411" y="2433746"/>
            <a:ext cx="70447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400" b="1" kern="0" noProof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KPKH </a:t>
            </a:r>
            <a:r>
              <a:rPr lang="en-US" sz="2400" b="1" kern="0" noProof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b="1" kern="0" noProof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noProof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kern="0" noProof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noProof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kumimoji="0" lang="vi-VN" sz="24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sz="24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</a:t>
            </a:r>
            <a:endParaRPr lang="en-US" sz="2400" b="1" kern="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LỨA TUÔI: Mẫu giáo bé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25- 27 phút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400" b="1" i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i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400" b="1" i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3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naungon.vn/wp-content/uploads/2015/09/don-trung-thu-voi-cach-lam-mam-ngu-qua-don-g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9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32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Khung ảnh đ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56" y="-211015"/>
            <a:ext cx="12657748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0276" y="1441938"/>
            <a:ext cx="9900551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1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ongmoi.vn/sites/default/files/images2014/doisong/t8/anh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7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Khung ảnh đ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34" y="-175846"/>
            <a:ext cx="12294333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338" y="2653048"/>
            <a:ext cx="994249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9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8338" y="2653048"/>
            <a:ext cx="994249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4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hoemoivui.com/wp-content/uploads/2013/09/30-vui-tet-trung-thu-1024x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"/>
            <a:ext cx="5898524" cy="338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524" y="0"/>
            <a:ext cx="6293475" cy="3387144"/>
          </a:xfrm>
          <a:prstGeom prst="rect">
            <a:avLst/>
          </a:prstGeom>
        </p:spPr>
      </p:pic>
      <p:pic>
        <p:nvPicPr>
          <p:cNvPr id="6146" name="Picture 2" descr="http://mghduong-nh.khanhhoa.edu.vn/_/rsrc/1352348638367/home/ngay-hoi-den-truong-cua-be-nam-2012-2013/vui-hoi-trung-thu-nam-hoc-2012-2013/DSCN09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8867"/>
            <a:ext cx="5898524" cy="350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antri4.vcmedia.vn/HvrZZiM2C5QLR4u67tfR/Image/2011/08/13911_1ef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23" y="3398867"/>
            <a:ext cx="6293475" cy="350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3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Khung ảnh đ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34" y="-175846"/>
            <a:ext cx="12294333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338" y="2653048"/>
            <a:ext cx="994249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5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6978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tabLst>
                <a:tab pos="12700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I,Mục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tabLst>
                <a:tab pos="12700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1,Kiến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tabLst>
                <a:tab pos="12700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tabLst>
                <a:tab pos="12700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tabLst>
                <a:tab pos="12700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tabLst>
                <a:tab pos="12700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tabLst>
                <a:tab pos="12700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tabLst>
                <a:tab pos="12700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tabLst>
                <a:tab pos="12700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tabLst>
                <a:tab pos="12700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tabLst>
                <a:tab pos="12700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tabLst>
                <a:tab pos="12700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 thú tham gia vào hoạt động.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tabLst>
                <a:tab pos="12700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*NDTH: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tabLst>
                <a:tab pos="1270000" algn="l"/>
              </a:tabLs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II.Chuẩn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1,ĐD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2,ĐD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tabLst>
                <a:tab pos="1270000" algn="l"/>
              </a:tabLst>
            </a:pPr>
            <a:r>
              <a:rPr lang="en-US" sz="2800" dirty="0">
                <a:solidFill>
                  <a:srgbClr val="FF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1191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hoemoivui.com/wp-content/uploads/2013/09/30-vui-tet-trung-thu-1024x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07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7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Khung ảnh đ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123444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984" y="832338"/>
            <a:ext cx="11113477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86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Khung ảnh đ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38185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3845" y="2489537"/>
            <a:ext cx="994249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9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yeutretho.com/2015/09/17/1442489641_trung-thu-1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6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family1.vcmedia.vn/50a30ZKDgdTM7ly7mqXZvjqNyyaVm/Image/2011/08/pho-long-den/1-6_157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9736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1281.photobucket.com/albums/a507/dao_phuong_thao_83/IMG_20130830_070710_zps36b3d5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735" y="0"/>
            <a:ext cx="6416541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ages.vietpress.vn/Images/Uploaded/Share/2012/09/14/cec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3298"/>
            <a:ext cx="5769735" cy="336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vnhow.vn/img/uploads/contents/steps/2011/08/long-den-trung-thu-hinh-chu-heo-de-thuong_1_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734" y="3493298"/>
            <a:ext cx="6416542" cy="336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57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ghduong-nh.khanhhoa.edu.vn/_/rsrc/1352348638367/home/ngay-hoi-den-truong-cua-be-nam-2012-2013/vui-hoi-trung-thu-nam-hoc-2012-2013/DSCN0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46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dantri4.vcmedia.vn/HvrZZiM2C5QLR4u67tfR/Image/2011/08/13911_1ef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573"/>
            <a:ext cx="12192000" cy="690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82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5&quot;/&gt;&lt;/object&gt;&lt;object type=&quot;3&quot; unique_id=&quot;10005&quot;&gt;&lt;property id=&quot;20148&quot; value=&quot;5&quot;/&gt;&lt;property id=&quot;20300&quot; value=&quot;Slide 2&quot;/&gt;&lt;property id=&quot;20307&quot; value=&quot;266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68&quot;/&gt;&lt;/object&gt;&lt;object type=&quot;3&quot; unique_id=&quot;10008&quot;&gt;&lt;property id=&quot;20148&quot; value=&quot;5&quot;/&gt;&lt;property id=&quot;20300&quot; value=&quot;Slide 5&quot;/&gt;&lt;property id=&quot;20307&quot; value=&quot;267&quot;/&gt;&lt;/object&gt;&lt;object type=&quot;3&quot; unique_id=&quot;10009&quot;&gt;&lt;property id=&quot;20148&quot; value=&quot;5&quot;/&gt;&lt;property id=&quot;20300&quot; value=&quot;Slide 6&quot;/&gt;&lt;property id=&quot;20307&quot; value=&quot;257&quot;/&gt;&lt;/object&gt;&lt;object type=&quot;3&quot; unique_id=&quot;10010&quot;&gt;&lt;property id=&quot;20148&quot; value=&quot;5&quot;/&gt;&lt;property id=&quot;20300&quot; value=&quot;Slide 7&quot;/&gt;&lt;property id=&quot;20307&quot; value=&quot;258&quot;/&gt;&lt;/object&gt;&lt;object type=&quot;3&quot; unique_id=&quot;10011&quot;&gt;&lt;property id=&quot;20148&quot; value=&quot;5&quot;/&gt;&lt;property id=&quot;20300&quot; value=&quot;Slide 8&quot;/&gt;&lt;property id=&quot;20307&quot; value=&quot;271&quot;/&gt;&lt;/object&gt;&lt;object type=&quot;3&quot; unique_id=&quot;10012&quot;&gt;&lt;property id=&quot;20148&quot; value=&quot;5&quot;/&gt;&lt;property id=&quot;20300&quot; value=&quot;Slide 9&quot;/&gt;&lt;property id=&quot;20307&quot; value=&quot;272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69&quot;/&gt;&lt;/object&gt;&lt;object type=&quot;3&quot; unique_id=&quot;10015&quot;&gt;&lt;property id=&quot;20148&quot; value=&quot;5&quot;/&gt;&lt;property id=&quot;20300&quot; value=&quot;Slide 12&quot;/&gt;&lt;property id=&quot;20307&quot; value=&quot;259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17&quot;&gt;&lt;property id=&quot;20148&quot; value=&quot;5&quot;/&gt;&lt;property id=&quot;20300&quot; value=&quot;Slide 14&quot;/&gt;&lt;property id=&quot;20307&quot; value=&quot;261&quot;/&gt;&lt;/object&gt;&lt;object type=&quot;3&quot; unique_id=&quot;10018&quot;&gt;&lt;property id=&quot;20148&quot; value=&quot;5&quot;/&gt;&lt;property id=&quot;20300&quot; value=&quot;Slide 15&quot;/&gt;&lt;property id=&quot;20307&quot; value=&quot;263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239</Words>
  <Application>Microsoft Office PowerPoint</Application>
  <PresentationFormat>Custom</PresentationFormat>
  <Paragraphs>35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ThienMinh</cp:lastModifiedBy>
  <cp:revision>23</cp:revision>
  <dcterms:created xsi:type="dcterms:W3CDTF">2015-09-23T03:23:50Z</dcterms:created>
  <dcterms:modified xsi:type="dcterms:W3CDTF">2018-09-29T13:09:59Z</dcterms:modified>
</cp:coreProperties>
</file>